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2" r:id="rId3"/>
    <p:sldId id="291" r:id="rId4"/>
    <p:sldId id="293" r:id="rId5"/>
    <p:sldId id="294" r:id="rId6"/>
    <p:sldId id="275" r:id="rId7"/>
    <p:sldId id="285" r:id="rId8"/>
    <p:sldId id="322" r:id="rId9"/>
    <p:sldId id="323" r:id="rId10"/>
    <p:sldId id="324" r:id="rId11"/>
    <p:sldId id="286" r:id="rId12"/>
    <p:sldId id="289" r:id="rId13"/>
    <p:sldId id="287" r:id="rId14"/>
    <p:sldId id="290" r:id="rId15"/>
    <p:sldId id="288" r:id="rId16"/>
    <p:sldId id="281" r:id="rId17"/>
    <p:sldId id="295" r:id="rId18"/>
    <p:sldId id="296" r:id="rId19"/>
    <p:sldId id="297" r:id="rId20"/>
    <p:sldId id="298" r:id="rId21"/>
    <p:sldId id="299" r:id="rId22"/>
    <p:sldId id="304" r:id="rId23"/>
    <p:sldId id="300" r:id="rId24"/>
    <p:sldId id="303" r:id="rId25"/>
    <p:sldId id="305" r:id="rId26"/>
    <p:sldId id="302" r:id="rId27"/>
    <p:sldId id="306" r:id="rId28"/>
    <p:sldId id="307" r:id="rId29"/>
    <p:sldId id="308" r:id="rId30"/>
    <p:sldId id="309" r:id="rId31"/>
    <p:sldId id="311" r:id="rId32"/>
    <p:sldId id="310" r:id="rId33"/>
    <p:sldId id="312" r:id="rId34"/>
    <p:sldId id="314" r:id="rId35"/>
    <p:sldId id="316" r:id="rId36"/>
    <p:sldId id="317" r:id="rId37"/>
    <p:sldId id="319" r:id="rId38"/>
    <p:sldId id="262" r:id="rId39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5359" autoAdjust="0"/>
  </p:normalViewPr>
  <p:slideViewPr>
    <p:cSldViewPr showGuides="1">
      <p:cViewPr varScale="1">
        <p:scale>
          <a:sx n="103" d="100"/>
          <a:sy n="103" d="100"/>
        </p:scale>
        <p:origin x="138" y="73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2023년 7월 6일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2023년 7월 6일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591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092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787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127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996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1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96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97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8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461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553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50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29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4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5878388" y="0"/>
            <a:ext cx="601417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2023년 7월 6일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1.png"/><Relationship Id="rId4" Type="http://schemas.openxmlformats.org/officeDocument/2006/relationships/image" Target="../media/image83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79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12" Type="http://schemas.openxmlformats.org/officeDocument/2006/relationships/image" Target="../media/image7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80.png"/><Relationship Id="rId10" Type="http://schemas.openxmlformats.org/officeDocument/2006/relationships/image" Target="../media/image7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25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2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sz="72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JAVA</a:t>
            </a:r>
            <a:br>
              <a:rPr lang="en-US" altLang="ko-KR" sz="72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r>
              <a:rPr lang="en-US" altLang="ko-KR" sz="72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Project</a:t>
            </a:r>
            <a:endParaRPr lang="ko-KR" altLang="en-US" sz="72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2437053" y="4425307"/>
            <a:ext cx="8409887" cy="18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지역아동센터 아동 관리 프로그램   </a:t>
            </a:r>
            <a:r>
              <a:rPr lang="en-US" altLang="ko-KR" sz="2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by</a:t>
            </a:r>
            <a:r>
              <a:rPr lang="ko-KR" altLang="en-US" sz="2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박태호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380" y="377899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메인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380" y="422108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관리 창 열기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8228" y="16288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6500" y="161950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25243" y="33424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80265" y="4663180"/>
            <a:ext cx="443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개별 출결 조회 및 결석 사유 추가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8380" y="5544674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개인 정보 조회 및 수정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43" y="1628800"/>
            <a:ext cx="2127505" cy="1595629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7" idx="3"/>
          </p:cNvCxnSpPr>
          <p:nvPr/>
        </p:nvCxnSpPr>
        <p:spPr>
          <a:xfrm flipV="1">
            <a:off x="2647153" y="2924944"/>
            <a:ext cx="134891" cy="602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1637047"/>
            <a:ext cx="1965651" cy="17199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96" y="3789040"/>
            <a:ext cx="1804250" cy="20297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88" y="1637047"/>
            <a:ext cx="2020267" cy="19192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720070" y="34197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34591" y="385175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4699" y="3419708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884646" y="3175997"/>
            <a:ext cx="303278" cy="261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5099732" y="3194174"/>
            <a:ext cx="298434" cy="22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77767" y="170080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- 1 - 1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13" y="2138847"/>
            <a:ext cx="1629009" cy="103170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154522" y="399719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- 2 - 1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13" y="4437112"/>
            <a:ext cx="1629009" cy="103170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378380" y="5103252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결석 사유 추가 완료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63043" y="5980974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개인 정보 수정 완료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7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380" y="377899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초기 로그인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07" y="1620165"/>
            <a:ext cx="2492795" cy="1906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8380" y="4221088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 비밀번호 찾기 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 먼저 조회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0414" y="16195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56470" y="3582376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80265" y="4663180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 창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미입력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578" y="1628802"/>
            <a:ext cx="2721397" cy="176890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067493" y="17507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21006" y="351443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3325092"/>
            <a:ext cx="2174389" cy="1377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46" y="1619508"/>
            <a:ext cx="2174389" cy="1377113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7" idx="3"/>
          </p:cNvCxnSpPr>
          <p:nvPr/>
        </p:nvCxnSpPr>
        <p:spPr>
          <a:xfrm flipV="1">
            <a:off x="2378380" y="3376134"/>
            <a:ext cx="1141695" cy="390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5030676"/>
            <a:ext cx="2171224" cy="137510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016197" y="522001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- 3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78380" y="5085184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일치하는 계정이 없음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78380" y="554420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 조회 성공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4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380" y="377899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 조회 성공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380" y="4221088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 찾기 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 먼저 조회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0414" y="16195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0806" y="321304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80265" y="4663180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 창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미입력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67493" y="17507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03" y="1628802"/>
            <a:ext cx="2613838" cy="165543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021006" y="351443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3325092"/>
            <a:ext cx="2174389" cy="1377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46" y="1619508"/>
            <a:ext cx="2174389" cy="1377113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2316689" y="2996621"/>
            <a:ext cx="825395" cy="361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016197" y="522001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- 3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78380" y="5085184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일치하는 계정이 없음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78380" y="554420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altLang="ko-KR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 조회 성공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60" y="1628800"/>
            <a:ext cx="2715777" cy="2036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5030676"/>
            <a:ext cx="2174389" cy="137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380" y="422108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등원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하원 체크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25243" y="33424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80265" y="466318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등원 확인 창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15295" y="16049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3912" y="1606318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78380" y="5103252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하원 확인 창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03" y="1609579"/>
            <a:ext cx="2162591" cy="1621943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7" idx="0"/>
          </p:cNvCxnSpPr>
          <p:nvPr/>
        </p:nvCxnSpPr>
        <p:spPr>
          <a:xfrm flipV="1">
            <a:off x="2436198" y="2735742"/>
            <a:ext cx="210955" cy="606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45" y="1624108"/>
            <a:ext cx="1945432" cy="12321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11" y="1624108"/>
            <a:ext cx="1945432" cy="1232107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6496761" y="3062686"/>
            <a:ext cx="0" cy="438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9563931" y="3062686"/>
            <a:ext cx="0" cy="438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78380" y="3778996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메인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46" y="3645024"/>
            <a:ext cx="1945432" cy="1232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12" y="3645024"/>
            <a:ext cx="1945432" cy="123210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5152151"/>
            <a:ext cx="2114765" cy="133935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78380" y="554605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- 3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당일 하원까지 완료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92814" y="515047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- 3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60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380" y="3778996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메인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380" y="422108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지갑 조회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25243" y="33424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80265" y="466318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B.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 받기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10236" y="160498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3912" y="16063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03" y="1609579"/>
            <a:ext cx="2162591" cy="1621943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7" idx="0"/>
          </p:cNvCxnSpPr>
          <p:nvPr/>
        </p:nvCxnSpPr>
        <p:spPr>
          <a:xfrm flipV="1">
            <a:off x="2436198" y="2780928"/>
            <a:ext cx="705886" cy="561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46" y="1604980"/>
            <a:ext cx="2602426" cy="16482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42517" y="34405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  <p:cxnSp>
        <p:nvCxnSpPr>
          <p:cNvPr id="19" name="직선 화살표 연결선 18"/>
          <p:cNvCxnSpPr>
            <a:stCxn id="18" idx="0"/>
          </p:cNvCxnSpPr>
          <p:nvPr/>
        </p:nvCxnSpPr>
        <p:spPr>
          <a:xfrm flipV="1">
            <a:off x="4950266" y="2878968"/>
            <a:ext cx="709092" cy="561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68" y="1404001"/>
            <a:ext cx="2594458" cy="1643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68" y="3204690"/>
            <a:ext cx="2594458" cy="16431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68" y="5005379"/>
            <a:ext cx="2594458" cy="16431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46" y="4148328"/>
            <a:ext cx="2594458" cy="16431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35065" y="15034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1821" y="325240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14031" y="50013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74424" y="510499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 - 1 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출석체크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미실행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84597" y="5541507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 - 2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하원체크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미실행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74424" y="5949280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 - 3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 지급 성공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61325" y="583242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74423" y="6362208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 - </a:t>
            </a:r>
            <a:r>
              <a:rPr lang="en-US" altLang="ko-KR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중복 호 지급 방지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41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380" y="3778996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메인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380" y="422108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지갑 조회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6198" y="322395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80265" y="466318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제목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or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내용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미입력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82244" y="160631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3912" y="16063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03" y="1609579"/>
            <a:ext cx="2162591" cy="1621943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7" idx="3"/>
          </p:cNvCxnSpPr>
          <p:nvPr/>
        </p:nvCxnSpPr>
        <p:spPr>
          <a:xfrm flipV="1">
            <a:off x="2858108" y="2706344"/>
            <a:ext cx="994469" cy="702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54" y="1598015"/>
            <a:ext cx="2538284" cy="2479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1598015"/>
            <a:ext cx="2431960" cy="15402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4405754"/>
            <a:ext cx="2431960" cy="15402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18740" y="168481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88958" y="445401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0265" y="510527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</a:t>
            </a:r>
            <a:r>
              <a:rPr lang="en-US" altLang="ko-KR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- 2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건의 제출 성공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78380" y="5549720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2023-06-23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해당 기능까지 구현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9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DB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관계도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66" y="1340768"/>
            <a:ext cx="5754577" cy="5082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9594" y="227201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센터 코드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124" y="6238680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계정 정보</a:t>
            </a:r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0356" y="5435932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계정 정보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48219" y="386104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출석 정보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6077" y="62386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건의함 정보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0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1. Use Case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94012" y="1938232"/>
            <a:ext cx="7115856" cy="4299080"/>
            <a:chOff x="2494012" y="1938232"/>
            <a:chExt cx="7115856" cy="42990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012" y="1938232"/>
              <a:ext cx="7115856" cy="4299080"/>
            </a:xfrm>
            <a:prstGeom prst="rect">
              <a:avLst/>
            </a:prstGeom>
          </p:spPr>
        </p:pic>
        <p:cxnSp>
          <p:nvCxnSpPr>
            <p:cNvPr id="5" name="직선 연결선 4"/>
            <p:cNvCxnSpPr/>
            <p:nvPr/>
          </p:nvCxnSpPr>
          <p:spPr>
            <a:xfrm>
              <a:off x="2782044" y="4293096"/>
              <a:ext cx="288032" cy="0"/>
            </a:xfrm>
            <a:prstGeom prst="line">
              <a:avLst/>
            </a:prstGeom>
            <a:ln w="12700" cap="rnd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 12"/>
            <p:cNvSpPr/>
            <p:nvPr/>
          </p:nvSpPr>
          <p:spPr>
            <a:xfrm>
              <a:off x="2938463" y="4279106"/>
              <a:ext cx="2521" cy="38100"/>
            </a:xfrm>
            <a:custGeom>
              <a:avLst/>
              <a:gdLst>
                <a:gd name="connsiteX0" fmla="*/ 0 w 2521"/>
                <a:gd name="connsiteY0" fmla="*/ 0 h 38100"/>
                <a:gd name="connsiteX1" fmla="*/ 2381 w 2521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" h="38100">
                  <a:moveTo>
                    <a:pt x="0" y="0"/>
                  </a:moveTo>
                  <a:cubicBezTo>
                    <a:pt x="3391" y="23741"/>
                    <a:pt x="2381" y="11056"/>
                    <a:pt x="2381" y="3810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3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1. Use Case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4"/>
          <a:stretch/>
        </p:blipFill>
        <p:spPr>
          <a:xfrm>
            <a:off x="2349996" y="1417637"/>
            <a:ext cx="7776864" cy="51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5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2. Class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916" y="2510802"/>
            <a:ext cx="1469826" cy="194850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61" y="2510802"/>
            <a:ext cx="1117775" cy="178680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61" y="2501553"/>
            <a:ext cx="1024096" cy="271195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60" y="2501553"/>
            <a:ext cx="1133757" cy="16610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28" y="2501553"/>
            <a:ext cx="1106892" cy="2577641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3993171" y="2204864"/>
            <a:ext cx="7413732" cy="3955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7174091" y="183553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db_pkg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93" y="3817602"/>
            <a:ext cx="1469826" cy="658887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693873" y="2204864"/>
            <a:ext cx="1952267" cy="3955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2070322" y="183936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tool_pkg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22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목차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57909" y="1737320"/>
            <a:ext cx="4680520" cy="4572000"/>
          </a:xfrm>
        </p:spPr>
        <p:txBody>
          <a:bodyPr rtlCol="0">
            <a:normAutofit fontScale="85000" lnSpcReduction="20000"/>
          </a:bodyPr>
          <a:lstStyle/>
          <a:p>
            <a:pPr marL="514350" indent="-514350" rtl="0">
              <a:buAutoNum type="arabi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 동기</a:t>
            </a: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14350" indent="-514350" rtl="0">
              <a:buAutoNum type="arabi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개발환경</a:t>
            </a: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14350" indent="-514350" rtl="0">
              <a:buAutoNum type="arabi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</a:t>
            </a: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14350" indent="-514350" rtl="0">
              <a:buAutoNum type="arabi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</a:t>
            </a: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80110" lvl="1" indent="-514350">
              <a:buAutoNum type="arabi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</a:t>
            </a: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80110" lvl="1" indent="-514350">
              <a:buAutoNum type="arabi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</a:t>
            </a: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14350" indent="-514350" rtl="0">
              <a:buAutoNum type="arabicPeriod"/>
            </a:pP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관계도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14350" indent="-514350" rtl="0">
              <a:buAutoNum type="arabicPeriod"/>
            </a:pP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UML Diagram</a:t>
            </a:r>
          </a:p>
          <a:p>
            <a:pPr marL="880110" lvl="1" indent="-514350">
              <a:buAutoNum type="arabicPeriod"/>
            </a:pP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Use Case Diagram</a:t>
            </a:r>
          </a:p>
          <a:p>
            <a:pPr marL="880110" lvl="1" indent="-514350">
              <a:buAutoNum type="arabicPeriod"/>
            </a:pP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Class Diagram</a:t>
            </a:r>
          </a:p>
          <a:p>
            <a:pPr marL="880110" lvl="1" indent="-514350">
              <a:buAutoNum type="arabicPeriod"/>
            </a:pP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Sequence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Diagram</a:t>
            </a:r>
          </a:p>
          <a:p>
            <a:pPr marL="514350" indent="-514350">
              <a:buAutoNum type="arabi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</a:t>
            </a: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65760" lvl="1" indent="0">
              <a:buNone/>
            </a:pP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내용 개체 틀 13"/>
          <p:cNvSpPr txBox="1">
            <a:spLocks/>
          </p:cNvSpPr>
          <p:nvPr/>
        </p:nvSpPr>
        <p:spPr>
          <a:xfrm>
            <a:off x="6238429" y="1737320"/>
            <a:ext cx="468052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26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784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441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70992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7568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4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2. Class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47" y="3230269"/>
            <a:ext cx="1113119" cy="304140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61" y="2701247"/>
            <a:ext cx="734490" cy="28684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59" y="3230268"/>
            <a:ext cx="1167440" cy="30414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114" y="3230269"/>
            <a:ext cx="1097036" cy="304139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305061" y="2217792"/>
            <a:ext cx="2880320" cy="4351276"/>
            <a:chOff x="1849840" y="1964402"/>
            <a:chExt cx="2880320" cy="4351276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423" y="2235511"/>
              <a:ext cx="936104" cy="3809057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928" y="2065301"/>
              <a:ext cx="827830" cy="4149476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1849840" y="1964402"/>
              <a:ext cx="2880320" cy="435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075699" y="2220104"/>
            <a:ext cx="4555217" cy="4351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52751" y="18484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join_pkg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60836" y="182683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login_pkg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06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2. Class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1884" y="1772816"/>
            <a:ext cx="9721080" cy="4979289"/>
            <a:chOff x="1269876" y="1710818"/>
            <a:chExt cx="9721080" cy="4979289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224" y="1887858"/>
              <a:ext cx="1063800" cy="2060271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598" y="1901957"/>
              <a:ext cx="1015567" cy="281553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429" y="1896640"/>
              <a:ext cx="1175240" cy="1812519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698" y="1897241"/>
              <a:ext cx="1191641" cy="232056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259" y="3893393"/>
              <a:ext cx="1198645" cy="2611879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150" y="4813248"/>
              <a:ext cx="978461" cy="175698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698" y="4402639"/>
              <a:ext cx="1191888" cy="210263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3034" y="1896640"/>
              <a:ext cx="1267601" cy="310192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447" y="1896640"/>
              <a:ext cx="903048" cy="440720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273" y="1896640"/>
              <a:ext cx="1221983" cy="3082872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139" y="4117690"/>
              <a:ext cx="1083970" cy="2402856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1269876" y="1710818"/>
              <a:ext cx="9721080" cy="49792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919250" y="575374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main_pkg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65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2. Class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2710269"/>
            <a:ext cx="2057209" cy="4635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41" y="4607660"/>
            <a:ext cx="2003207" cy="459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4612386"/>
            <a:ext cx="1799254" cy="4544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607661"/>
            <a:ext cx="1664626" cy="4592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90" y="4607660"/>
            <a:ext cx="1772152" cy="459207"/>
          </a:xfrm>
          <a:prstGeom prst="rect">
            <a:avLst/>
          </a:prstGeom>
        </p:spPr>
      </p:pic>
      <p:cxnSp>
        <p:nvCxnSpPr>
          <p:cNvPr id="18" name="꺾인 연결선 17"/>
          <p:cNvCxnSpPr>
            <a:stCxn id="10" idx="2"/>
            <a:endCxn id="11" idx="0"/>
          </p:cNvCxnSpPr>
          <p:nvPr/>
        </p:nvCxnSpPr>
        <p:spPr>
          <a:xfrm rot="5400000">
            <a:off x="3531841" y="1880580"/>
            <a:ext cx="1433884" cy="40202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15" idx="0"/>
          </p:cNvCxnSpPr>
          <p:nvPr/>
        </p:nvCxnSpPr>
        <p:spPr>
          <a:xfrm rot="5400000">
            <a:off x="4908202" y="3256941"/>
            <a:ext cx="1433884" cy="12675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0" idx="2"/>
            <a:endCxn id="12" idx="0"/>
          </p:cNvCxnSpPr>
          <p:nvPr/>
        </p:nvCxnSpPr>
        <p:spPr>
          <a:xfrm rot="16200000" flipH="1">
            <a:off x="6231211" y="3201486"/>
            <a:ext cx="1438610" cy="13831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0" idx="2"/>
            <a:endCxn id="13" idx="0"/>
          </p:cNvCxnSpPr>
          <p:nvPr/>
        </p:nvCxnSpPr>
        <p:spPr>
          <a:xfrm rot="16200000" flipH="1">
            <a:off x="7532065" y="1900632"/>
            <a:ext cx="1433885" cy="39801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16376" y="2757356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접속 및 정보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삽입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3902" y="5219908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출석 정보 저장 클래스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16818" y="5219908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정보 저장 클래스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77369" y="5219908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정보 저장 클래스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64545" y="5219908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건의함 정보 저장 클래스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3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2. Class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34" y="2717877"/>
            <a:ext cx="864095" cy="3374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3932598"/>
            <a:ext cx="2055885" cy="432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97" y="2039811"/>
            <a:ext cx="2884135" cy="5310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3279482"/>
            <a:ext cx="2719114" cy="5007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85" y="3278089"/>
            <a:ext cx="2761545" cy="5020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21" y="4574678"/>
            <a:ext cx="2330229" cy="5050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49" y="5871770"/>
            <a:ext cx="2160240" cy="509558"/>
          </a:xfrm>
          <a:prstGeom prst="rect">
            <a:avLst/>
          </a:prstGeom>
        </p:spPr>
      </p:pic>
      <p:cxnSp>
        <p:nvCxnSpPr>
          <p:cNvPr id="14" name="꺾인 연결선 13"/>
          <p:cNvCxnSpPr>
            <a:stCxn id="4" idx="3"/>
            <a:endCxn id="5" idx="1"/>
          </p:cNvCxnSpPr>
          <p:nvPr/>
        </p:nvCxnSpPr>
        <p:spPr>
          <a:xfrm flipV="1">
            <a:off x="3901825" y="2305358"/>
            <a:ext cx="1173972" cy="1843493"/>
          </a:xfrm>
          <a:prstGeom prst="bentConnector3">
            <a:avLst/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3"/>
            <a:endCxn id="6" idx="1"/>
          </p:cNvCxnSpPr>
          <p:nvPr/>
        </p:nvCxnSpPr>
        <p:spPr>
          <a:xfrm flipV="1">
            <a:off x="3901825" y="3529835"/>
            <a:ext cx="1256483" cy="619016"/>
          </a:xfrm>
          <a:prstGeom prst="bentConnector3">
            <a:avLst>
              <a:gd name="adj1" fmla="val 46837"/>
            </a:avLst>
          </a:prstGeom>
          <a:ln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3"/>
            <a:endCxn id="8" idx="1"/>
          </p:cNvCxnSpPr>
          <p:nvPr/>
        </p:nvCxnSpPr>
        <p:spPr>
          <a:xfrm>
            <a:off x="3901825" y="4148851"/>
            <a:ext cx="1417896" cy="678329"/>
          </a:xfrm>
          <a:prstGeom prst="bentConnector3">
            <a:avLst>
              <a:gd name="adj1" fmla="val 41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4" idx="3"/>
            <a:endCxn id="9" idx="1"/>
          </p:cNvCxnSpPr>
          <p:nvPr/>
        </p:nvCxnSpPr>
        <p:spPr>
          <a:xfrm>
            <a:off x="3901825" y="4148851"/>
            <a:ext cx="1447224" cy="1977698"/>
          </a:xfrm>
          <a:prstGeom prst="bentConnector3">
            <a:avLst>
              <a:gd name="adj1" fmla="val 4060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6" idx="3"/>
            <a:endCxn id="7" idx="1"/>
          </p:cNvCxnSpPr>
          <p:nvPr/>
        </p:nvCxnSpPr>
        <p:spPr>
          <a:xfrm flipV="1">
            <a:off x="7877422" y="3529139"/>
            <a:ext cx="739263" cy="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" idx="2"/>
            <a:endCxn id="4" idx="0"/>
          </p:cNvCxnSpPr>
          <p:nvPr/>
        </p:nvCxnSpPr>
        <p:spPr>
          <a:xfrm>
            <a:off x="2873882" y="3055335"/>
            <a:ext cx="1" cy="87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7" idx="2"/>
            <a:endCxn id="4" idx="2"/>
          </p:cNvCxnSpPr>
          <p:nvPr/>
        </p:nvCxnSpPr>
        <p:spPr>
          <a:xfrm rot="5400000">
            <a:off x="6143213" y="510859"/>
            <a:ext cx="584916" cy="7123575"/>
          </a:xfrm>
          <a:prstGeom prst="bentConnector3">
            <a:avLst>
              <a:gd name="adj1" fmla="val 4921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22466" y="2571738"/>
            <a:ext cx="17860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계정 등록 창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91534" y="6381328"/>
            <a:ext cx="17860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메인 작업 창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13837" y="5089958"/>
            <a:ext cx="16033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메인 작업 창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13837" y="3785518"/>
            <a:ext cx="16033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계정 찾기 창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766820" y="3789040"/>
            <a:ext cx="504056" cy="3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8807067" y="3785518"/>
            <a:ext cx="23807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계정 비밀번호 찾기 창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10" y="4671862"/>
            <a:ext cx="1224136" cy="3092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73" y="5967797"/>
            <a:ext cx="1225294" cy="3175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14416" y="5022794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아동 정보</a:t>
            </a:r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99322" y="638132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선생님 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</a:t>
            </a:r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82044" y="3110005"/>
            <a:ext cx="288032" cy="237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12720" y="3061014"/>
            <a:ext cx="19223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프로그램 시작 클래스</a:t>
            </a:r>
            <a:endParaRPr lang="ko-KR" altLang="en-US" sz="150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2" y="5694042"/>
            <a:ext cx="1636002" cy="432506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7" idx="0"/>
            <a:endCxn id="4" idx="1"/>
          </p:cNvCxnSpPr>
          <p:nvPr/>
        </p:nvCxnSpPr>
        <p:spPr>
          <a:xfrm rot="5400000" flipH="1" flipV="1">
            <a:off x="962291" y="4810394"/>
            <a:ext cx="1545191" cy="2221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42959" y="6115394"/>
            <a:ext cx="1556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로고 삽입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82044" y="4572361"/>
            <a:ext cx="288032" cy="21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392821" y="4524855"/>
            <a:ext cx="9621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창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1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2. Class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83775" y="4271552"/>
            <a:ext cx="19688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주요 기능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12" y="3859801"/>
            <a:ext cx="1899936" cy="4117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37" y="5445224"/>
            <a:ext cx="1847158" cy="4117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3865321"/>
            <a:ext cx="1822401" cy="4062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31" y="3859800"/>
            <a:ext cx="1827493" cy="41175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363098" y="4271551"/>
            <a:ext cx="1556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건의 작성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21896" y="5856975"/>
            <a:ext cx="28392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센터 내 재화 조회 및 수령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3" name="꺾인 연결선 32"/>
          <p:cNvCxnSpPr>
            <a:stCxn id="12" idx="3"/>
            <a:endCxn id="13" idx="1"/>
          </p:cNvCxnSpPr>
          <p:nvPr/>
        </p:nvCxnSpPr>
        <p:spPr>
          <a:xfrm flipV="1">
            <a:off x="7052717" y="4065676"/>
            <a:ext cx="1610514" cy="2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0" idx="3"/>
            <a:endCxn id="11" idx="1"/>
          </p:cNvCxnSpPr>
          <p:nvPr/>
        </p:nvCxnSpPr>
        <p:spPr>
          <a:xfrm>
            <a:off x="3718148" y="4065677"/>
            <a:ext cx="1499789" cy="15854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0" idx="3"/>
            <a:endCxn id="12" idx="1"/>
          </p:cNvCxnSpPr>
          <p:nvPr/>
        </p:nvCxnSpPr>
        <p:spPr>
          <a:xfrm>
            <a:off x="3718148" y="4065677"/>
            <a:ext cx="1512168" cy="27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10" idx="0"/>
          </p:cNvCxnSpPr>
          <p:nvPr/>
        </p:nvCxnSpPr>
        <p:spPr>
          <a:xfrm flipH="1" flipV="1">
            <a:off x="2768179" y="2564904"/>
            <a:ext cx="1" cy="1294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768179" y="2564904"/>
            <a:ext cx="6808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9576977" y="2564904"/>
            <a:ext cx="0" cy="129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13" idx="2"/>
            <a:endCxn id="11" idx="3"/>
          </p:cNvCxnSpPr>
          <p:nvPr/>
        </p:nvCxnSpPr>
        <p:spPr>
          <a:xfrm rot="5400000">
            <a:off x="7631263" y="3705384"/>
            <a:ext cx="1379549" cy="25118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9406780" y="4433133"/>
            <a:ext cx="432048" cy="27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8835428" y="4410137"/>
            <a:ext cx="1483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연동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164930" y="2209621"/>
            <a:ext cx="20152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출석 </a:t>
            </a:r>
            <a:r>
              <a:rPr lang="ko-KR" altLang="en-US" sz="15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 기록 및 조회</a:t>
            </a:r>
            <a:endParaRPr lang="ko-KR" altLang="en-US" sz="150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8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2. Class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0146" y="4252308"/>
            <a:ext cx="2151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주요 기능 클래스</a:t>
            </a:r>
            <a:endParaRPr lang="en-US" altLang="ko-KR" sz="15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3861647"/>
            <a:ext cx="1696863" cy="4002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141" y="5877871"/>
            <a:ext cx="2170420" cy="399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48" y="5880947"/>
            <a:ext cx="1632351" cy="3965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215" y="5877871"/>
            <a:ext cx="1440160" cy="3972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70" y="4869160"/>
            <a:ext cx="2218586" cy="3997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56" y="1844824"/>
            <a:ext cx="2257999" cy="3997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31" y="4871179"/>
            <a:ext cx="1785386" cy="3997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28" y="3861647"/>
            <a:ext cx="2262115" cy="3991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20" y="3861647"/>
            <a:ext cx="1760950" cy="39675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19" y="2852936"/>
            <a:ext cx="2198874" cy="3997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02" y="3864988"/>
            <a:ext cx="1746045" cy="400256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3" idx="3"/>
            <a:endCxn id="8" idx="1"/>
          </p:cNvCxnSpPr>
          <p:nvPr/>
        </p:nvCxnSpPr>
        <p:spPr>
          <a:xfrm flipV="1">
            <a:off x="2534691" y="2044722"/>
            <a:ext cx="729165" cy="2017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3" idx="3"/>
            <a:endCxn id="16" idx="1"/>
          </p:cNvCxnSpPr>
          <p:nvPr/>
        </p:nvCxnSpPr>
        <p:spPr>
          <a:xfrm flipV="1">
            <a:off x="2534691" y="3052834"/>
            <a:ext cx="758728" cy="1008941"/>
          </a:xfrm>
          <a:prstGeom prst="bentConnector3">
            <a:avLst>
              <a:gd name="adj1" fmla="val 47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3" idx="3"/>
            <a:endCxn id="14" idx="1"/>
          </p:cNvCxnSpPr>
          <p:nvPr/>
        </p:nvCxnSpPr>
        <p:spPr>
          <a:xfrm flipV="1">
            <a:off x="2534691" y="4061245"/>
            <a:ext cx="730437" cy="5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3" idx="3"/>
            <a:endCxn id="7" idx="1"/>
          </p:cNvCxnSpPr>
          <p:nvPr/>
        </p:nvCxnSpPr>
        <p:spPr>
          <a:xfrm>
            <a:off x="2534691" y="4061775"/>
            <a:ext cx="762479" cy="1007283"/>
          </a:xfrm>
          <a:prstGeom prst="bentConnector3">
            <a:avLst>
              <a:gd name="adj1" fmla="val 470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3" idx="3"/>
            <a:endCxn id="4" idx="1"/>
          </p:cNvCxnSpPr>
          <p:nvPr/>
        </p:nvCxnSpPr>
        <p:spPr>
          <a:xfrm>
            <a:off x="2534691" y="4061775"/>
            <a:ext cx="813450" cy="2015930"/>
          </a:xfrm>
          <a:prstGeom prst="bentConnector3">
            <a:avLst>
              <a:gd name="adj1" fmla="val 44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7" idx="3"/>
            <a:endCxn id="15" idx="1"/>
          </p:cNvCxnSpPr>
          <p:nvPr/>
        </p:nvCxnSpPr>
        <p:spPr>
          <a:xfrm flipV="1">
            <a:off x="8474347" y="4060026"/>
            <a:ext cx="1292473" cy="509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9" idx="3"/>
            <a:endCxn id="15" idx="2"/>
          </p:cNvCxnSpPr>
          <p:nvPr/>
        </p:nvCxnSpPr>
        <p:spPr>
          <a:xfrm flipV="1">
            <a:off x="8494017" y="4258405"/>
            <a:ext cx="2153278" cy="81267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4" idx="3"/>
            <a:endCxn id="17" idx="1"/>
          </p:cNvCxnSpPr>
          <p:nvPr/>
        </p:nvCxnSpPr>
        <p:spPr>
          <a:xfrm>
            <a:off x="5527243" y="4061245"/>
            <a:ext cx="1201059" cy="3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7" idx="3"/>
            <a:endCxn id="9" idx="1"/>
          </p:cNvCxnSpPr>
          <p:nvPr/>
        </p:nvCxnSpPr>
        <p:spPr>
          <a:xfrm>
            <a:off x="5515756" y="5069058"/>
            <a:ext cx="1192875" cy="20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" idx="3"/>
            <a:endCxn id="5" idx="1"/>
          </p:cNvCxnSpPr>
          <p:nvPr/>
        </p:nvCxnSpPr>
        <p:spPr>
          <a:xfrm>
            <a:off x="5518561" y="6077705"/>
            <a:ext cx="1266587" cy="15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" idx="3"/>
            <a:endCxn id="6" idx="1"/>
          </p:cNvCxnSpPr>
          <p:nvPr/>
        </p:nvCxnSpPr>
        <p:spPr>
          <a:xfrm flipV="1">
            <a:off x="8417499" y="6076514"/>
            <a:ext cx="1509716" cy="27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6" idx="3"/>
            <a:endCxn id="15" idx="3"/>
          </p:cNvCxnSpPr>
          <p:nvPr/>
        </p:nvCxnSpPr>
        <p:spPr>
          <a:xfrm flipV="1">
            <a:off x="11367375" y="4060026"/>
            <a:ext cx="160395" cy="2016488"/>
          </a:xfrm>
          <a:prstGeom prst="bentConnector3">
            <a:avLst>
              <a:gd name="adj1" fmla="val 24252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6" idx="3"/>
            <a:endCxn id="15" idx="0"/>
          </p:cNvCxnSpPr>
          <p:nvPr/>
        </p:nvCxnSpPr>
        <p:spPr>
          <a:xfrm>
            <a:off x="5492293" y="3052834"/>
            <a:ext cx="5155002" cy="8088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94" y="1844824"/>
            <a:ext cx="1577057" cy="398357"/>
          </a:xfrm>
          <a:prstGeom prst="rect">
            <a:avLst/>
          </a:prstGeom>
        </p:spPr>
      </p:pic>
      <p:cxnSp>
        <p:nvCxnSpPr>
          <p:cNvPr id="64" name="직선 화살표 연결선 63"/>
          <p:cNvCxnSpPr>
            <a:stCxn id="8" idx="3"/>
            <a:endCxn id="62" idx="1"/>
          </p:cNvCxnSpPr>
          <p:nvPr/>
        </p:nvCxnSpPr>
        <p:spPr>
          <a:xfrm flipV="1">
            <a:off x="5521855" y="2044003"/>
            <a:ext cx="1290939" cy="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62" idx="3"/>
            <a:endCxn id="15" idx="0"/>
          </p:cNvCxnSpPr>
          <p:nvPr/>
        </p:nvCxnSpPr>
        <p:spPr>
          <a:xfrm>
            <a:off x="8389851" y="2044003"/>
            <a:ext cx="2257444" cy="181764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422058" y="2243181"/>
            <a:ext cx="19688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아동 가입 클래스</a:t>
            </a:r>
            <a:endParaRPr lang="ko-KR" altLang="en-US" sz="150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408450" y="3252731"/>
            <a:ext cx="19688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아동 졸업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012481" y="4260700"/>
            <a:ext cx="27927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아동 월별 출석 조회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448946" y="5268955"/>
            <a:ext cx="19688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아동 조회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357574" y="6275156"/>
            <a:ext cx="2151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건의함 전체 열람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19561" y="6272994"/>
            <a:ext cx="2563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선택한 단일 건의 열람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137835" y="5264366"/>
            <a:ext cx="29290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선택된 개별 아동 상세정보 클래스</a:t>
            </a:r>
            <a:endParaRPr lang="en-US" altLang="ko-KR" sz="15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상세정보 수정 가능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549594" y="4252531"/>
            <a:ext cx="21034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출석 정보 저장 클래스</a:t>
            </a:r>
            <a:endParaRPr lang="en-US" altLang="ko-KR" sz="15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출결 및 출결 사유 수정 가능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616917" y="2261747"/>
            <a:ext cx="19688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정보 저장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571519" y="6277539"/>
            <a:ext cx="2151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건의함 정보 저장 클래스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9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3. Sequence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10" y="1628800"/>
            <a:ext cx="6019051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3. Sequence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14" y="1700808"/>
            <a:ext cx="5800444" cy="49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3. Sequence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30" y="1865432"/>
            <a:ext cx="5227134" cy="4437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865433"/>
            <a:ext cx="3666856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1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3. Sequence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48005"/>
            <a:ext cx="3880216" cy="46952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1748004"/>
            <a:ext cx="3880216" cy="46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36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sz="36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 동기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0013" y="1261030"/>
            <a:ext cx="6196012" cy="413274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다수의 센터가 정해진 양식없이 자체적으로  아동 정보 관리</a:t>
            </a:r>
            <a:endParaRPr lang="en-US" altLang="ko-KR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물리적인 서류 파일로 보관 시 분실 또는 </a:t>
            </a:r>
            <a:r>
              <a:rPr lang="ko-KR" altLang="en-US" dirty="0" err="1" smtClean="0"/>
              <a:t>파손우려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939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3. Sequence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12" y="1556792"/>
            <a:ext cx="5832647" cy="51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8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3. Sequence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598" y="1556792"/>
            <a:ext cx="5842475" cy="51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 – 3.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Sequence Diagram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24" y="1556792"/>
            <a:ext cx="5805023" cy="51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6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05" y="2647594"/>
            <a:ext cx="2107532" cy="1597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311" y="2338646"/>
            <a:ext cx="2174310" cy="22149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93436" y="162009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프레임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63" y="2889581"/>
            <a:ext cx="1820338" cy="11130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70" y="4979615"/>
            <a:ext cx="2426602" cy="15875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5193978"/>
            <a:ext cx="1860020" cy="11373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18" y="4783854"/>
            <a:ext cx="2563361" cy="18134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6" y="5212266"/>
            <a:ext cx="1800200" cy="1100725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4" idx="3"/>
            <a:endCxn id="7" idx="1"/>
          </p:cNvCxnSpPr>
          <p:nvPr/>
        </p:nvCxnSpPr>
        <p:spPr>
          <a:xfrm>
            <a:off x="4261637" y="3446100"/>
            <a:ext cx="8166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4" idx="2"/>
            <a:endCxn id="17" idx="0"/>
          </p:cNvCxnSpPr>
          <p:nvPr/>
        </p:nvCxnSpPr>
        <p:spPr>
          <a:xfrm>
            <a:off x="3207871" y="4244606"/>
            <a:ext cx="0" cy="73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93436" y="162009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메인 프레임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2253207"/>
            <a:ext cx="2008408" cy="15292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09" y="2016767"/>
            <a:ext cx="1584176" cy="10177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84" y="3270254"/>
            <a:ext cx="1594425" cy="10243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02" y="2009912"/>
            <a:ext cx="1605514" cy="10314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02" y="3270254"/>
            <a:ext cx="1605514" cy="103147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16" y="2561402"/>
            <a:ext cx="1728192" cy="11071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64" y="4928831"/>
            <a:ext cx="1570699" cy="105737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35" y="4424277"/>
            <a:ext cx="1570699" cy="100910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35" y="5668805"/>
            <a:ext cx="1570699" cy="100910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08" y="4628303"/>
            <a:ext cx="1737504" cy="176994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92" y="4993257"/>
            <a:ext cx="1671951" cy="1067801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4306458" y="3076517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938306" y="4012621"/>
            <a:ext cx="0" cy="615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090434" y="3782430"/>
            <a:ext cx="2304256" cy="950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93436" y="1620093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메인 프레임 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건의함 열람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월별 출석 조회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43" y="3450434"/>
            <a:ext cx="2407551" cy="18293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022" y="2149348"/>
            <a:ext cx="1963151" cy="19997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373" y="2149348"/>
            <a:ext cx="1971280" cy="199973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67" y="4381128"/>
            <a:ext cx="3495491" cy="234465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17" y="5051910"/>
            <a:ext cx="1590162" cy="969378"/>
          </a:xfrm>
          <a:prstGeom prst="rect">
            <a:avLst/>
          </a:prstGeom>
        </p:spPr>
      </p:pic>
      <p:cxnSp>
        <p:nvCxnSpPr>
          <p:cNvPr id="34" name="꺾인 연결선 33"/>
          <p:cNvCxnSpPr>
            <a:stCxn id="5" idx="3"/>
            <a:endCxn id="9" idx="1"/>
          </p:cNvCxnSpPr>
          <p:nvPr/>
        </p:nvCxnSpPr>
        <p:spPr>
          <a:xfrm flipV="1">
            <a:off x="3824094" y="3149214"/>
            <a:ext cx="1736279" cy="1215890"/>
          </a:xfrm>
          <a:prstGeom prst="bentConnector3">
            <a:avLst>
              <a:gd name="adj1" fmla="val 29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5" idx="3"/>
            <a:endCxn id="30" idx="1"/>
          </p:cNvCxnSpPr>
          <p:nvPr/>
        </p:nvCxnSpPr>
        <p:spPr>
          <a:xfrm>
            <a:off x="3824094" y="4365104"/>
            <a:ext cx="974173" cy="1188351"/>
          </a:xfrm>
          <a:prstGeom prst="bentConnector3">
            <a:avLst>
              <a:gd name="adj1" fmla="val 52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9" idx="3"/>
            <a:endCxn id="8" idx="1"/>
          </p:cNvCxnSpPr>
          <p:nvPr/>
        </p:nvCxnSpPr>
        <p:spPr>
          <a:xfrm>
            <a:off x="7531653" y="3149214"/>
            <a:ext cx="1474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0" idx="3"/>
            <a:endCxn id="31" idx="1"/>
          </p:cNvCxnSpPr>
          <p:nvPr/>
        </p:nvCxnSpPr>
        <p:spPr>
          <a:xfrm flipV="1">
            <a:off x="8293758" y="5536599"/>
            <a:ext cx="898759" cy="16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7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93436" y="1620093"/>
            <a:ext cx="349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메인 프레임 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졸업 아동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81" y="3404530"/>
            <a:ext cx="1831399" cy="11765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62" y="4221088"/>
            <a:ext cx="2011992" cy="23417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4797152"/>
            <a:ext cx="1949519" cy="119202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5" y="3078159"/>
            <a:ext cx="2407551" cy="182934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45" y="1464678"/>
            <a:ext cx="2493427" cy="25399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81" y="2138658"/>
            <a:ext cx="1949519" cy="1192025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3" idx="3"/>
            <a:endCxn id="23" idx="1"/>
          </p:cNvCxnSpPr>
          <p:nvPr/>
        </p:nvCxnSpPr>
        <p:spPr>
          <a:xfrm flipV="1">
            <a:off x="5485280" y="2734670"/>
            <a:ext cx="438465" cy="12581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3" idx="3"/>
            <a:endCxn id="4" idx="1"/>
          </p:cNvCxnSpPr>
          <p:nvPr/>
        </p:nvCxnSpPr>
        <p:spPr>
          <a:xfrm>
            <a:off x="5485280" y="3992829"/>
            <a:ext cx="679182" cy="1399138"/>
          </a:xfrm>
          <a:prstGeom prst="bentConnector3">
            <a:avLst>
              <a:gd name="adj1" fmla="val 321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3" idx="3"/>
            <a:endCxn id="26" idx="1"/>
          </p:cNvCxnSpPr>
          <p:nvPr/>
        </p:nvCxnSpPr>
        <p:spPr>
          <a:xfrm>
            <a:off x="8417172" y="2734670"/>
            <a:ext cx="51100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4" idx="3"/>
            <a:endCxn id="6" idx="1"/>
          </p:cNvCxnSpPr>
          <p:nvPr/>
        </p:nvCxnSpPr>
        <p:spPr>
          <a:xfrm>
            <a:off x="8176454" y="5391967"/>
            <a:ext cx="870286" cy="11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2" idx="3"/>
            <a:endCxn id="3" idx="1"/>
          </p:cNvCxnSpPr>
          <p:nvPr/>
        </p:nvCxnSpPr>
        <p:spPr>
          <a:xfrm>
            <a:off x="3215416" y="3992829"/>
            <a:ext cx="43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8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93436" y="1620093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메인 프레임 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관리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4528322"/>
            <a:ext cx="2269178" cy="1741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625" y="4283148"/>
            <a:ext cx="1503732" cy="22322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657" y="4797982"/>
            <a:ext cx="1896580" cy="12025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346119"/>
            <a:ext cx="2269178" cy="1741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79" y="2346119"/>
            <a:ext cx="2779824" cy="15503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657" y="2524027"/>
            <a:ext cx="1896580" cy="116756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9" y="3368478"/>
            <a:ext cx="2407551" cy="1829340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25" idx="3"/>
            <a:endCxn id="22" idx="1"/>
          </p:cNvCxnSpPr>
          <p:nvPr/>
        </p:nvCxnSpPr>
        <p:spPr>
          <a:xfrm flipV="1">
            <a:off x="3253180" y="3217069"/>
            <a:ext cx="464968" cy="10660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25" idx="3"/>
            <a:endCxn id="4" idx="1"/>
          </p:cNvCxnSpPr>
          <p:nvPr/>
        </p:nvCxnSpPr>
        <p:spPr>
          <a:xfrm>
            <a:off x="3253180" y="4283148"/>
            <a:ext cx="464968" cy="11161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6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9714" y="2276872"/>
            <a:ext cx="347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감사합니다</a:t>
            </a:r>
            <a:endParaRPr lang="ko-KR" altLang="en-US" sz="5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8068" y="5229200"/>
            <a:ext cx="801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관련 자료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https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://github.com/Taeho-P/Himedia_1stProject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36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sz="36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 환경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26" name="Picture 2" descr="https://logowik.com/content/uploads/images/windows-11-new23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45" y="2492896"/>
            <a:ext cx="2554461" cy="191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14234" y="3940502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OS - Windows 11 Home 64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비트</a:t>
            </a: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(10.0,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빌드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22621)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97" y="1208966"/>
            <a:ext cx="1595986" cy="1196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24745" y="1772816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Eclipse IDE</a:t>
            </a:r>
          </a:p>
          <a:p>
            <a:r>
              <a:rPr lang="en-US" altLang="ko-KR" sz="13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 2023-03 (4.27.0)</a:t>
            </a:r>
          </a:p>
        </p:txBody>
      </p:sp>
      <p:pic>
        <p:nvPicPr>
          <p:cNvPr id="1030" name="Picture 6" descr="post-thumbna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78" y="3506366"/>
            <a:ext cx="1824821" cy="10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467090" y="3844448"/>
            <a:ext cx="7040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</a:t>
            </a:r>
            <a:endParaRPr lang="en-US" altLang="ko-KR" sz="13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6983" y="2763170"/>
            <a:ext cx="30428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</a:t>
            </a:r>
          </a:p>
          <a:p>
            <a:r>
              <a:rPr lang="en-US" altLang="ko-KR" sz="13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 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"11.0.19" 2023-04-18 LTS</a:t>
            </a:r>
            <a:endParaRPr lang="ko-KR" altLang="en-US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40" y="2621224"/>
            <a:ext cx="747099" cy="747099"/>
          </a:xfrm>
          <a:prstGeom prst="rect">
            <a:avLst/>
          </a:prstGeom>
        </p:spPr>
      </p:pic>
      <p:pic>
        <p:nvPicPr>
          <p:cNvPr id="1032" name="Picture 8" descr="http://www.kcins.co.kr/static/images/bus/oracle_d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38" y="5738129"/>
            <a:ext cx="1196106" cy="67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blog.kakaocdn.net/dn/d6MqL6/btrr0KkaVtl/nKkJ7opkxIFeVxGvw6qTNK/im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24" y="4807740"/>
            <a:ext cx="1224136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424745" y="4879555"/>
            <a:ext cx="27735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DBeaver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3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Version 23.0.5.202305211610</a:t>
            </a:r>
            <a:endParaRPr lang="ko-KR" altLang="en-US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26940" y="5667884"/>
            <a:ext cx="285687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Oracle Database </a:t>
            </a:r>
            <a:r>
              <a:rPr lang="en-US" altLang="ko-KR" sz="13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21c</a:t>
            </a:r>
          </a:p>
          <a:p>
            <a:r>
              <a:rPr lang="en-US" altLang="ko-KR" sz="13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Express Edition</a:t>
            </a:r>
          </a:p>
          <a:p>
            <a:r>
              <a:rPr lang="en-US" altLang="ko-KR" sz="13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Release 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21.0.0.0.0 - Production</a:t>
            </a:r>
            <a:endParaRPr lang="ko-KR" altLang="en-US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0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en-US" altLang="ko-KR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3" y="2060848"/>
            <a:ext cx="968512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5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380" y="3980365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초기 로그인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380" y="4470605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등록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07" y="1620165"/>
            <a:ext cx="2492795" cy="19069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60538" y="39799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0" y="1620055"/>
            <a:ext cx="2167449" cy="13727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07" y="3407476"/>
            <a:ext cx="2206454" cy="1397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76639" y="263691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5435" y="350960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0" y="5244551"/>
            <a:ext cx="2167449" cy="13727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76639" y="44355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76639" y="622802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- 3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8380" y="4960845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미입력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or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중복일 경우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8380" y="5451085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미입력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78380" y="593998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- 3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 필드와 비밀번호 확인 필드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미일치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화살표 연결선 20"/>
          <p:cNvCxnSpPr>
            <a:stCxn id="17" idx="3"/>
          </p:cNvCxnSpPr>
          <p:nvPr/>
        </p:nvCxnSpPr>
        <p:spPr>
          <a:xfrm flipV="1">
            <a:off x="2657345" y="3328951"/>
            <a:ext cx="350915" cy="365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21" y="1619126"/>
            <a:ext cx="3220686" cy="30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6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380" y="3980365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초기 로그인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380" y="4470605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등록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07" y="1620165"/>
            <a:ext cx="2492795" cy="1906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08" y="1619125"/>
            <a:ext cx="2186952" cy="13850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60538" y="397990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08" y="3413882"/>
            <a:ext cx="2186951" cy="13850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76639" y="263691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5435" y="350960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08" y="5188174"/>
            <a:ext cx="2186951" cy="13850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76639" y="44355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76639" y="622802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- 3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8380" y="4960845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이름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미입력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8380" y="5451085"/>
            <a:ext cx="423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연락처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미입력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or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숫자 외 문자 입력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78380" y="5939988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- 3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학원코드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미입력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or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미일치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화살표 연결선 20"/>
          <p:cNvCxnSpPr>
            <a:stCxn id="17" idx="3"/>
          </p:cNvCxnSpPr>
          <p:nvPr/>
        </p:nvCxnSpPr>
        <p:spPr>
          <a:xfrm flipV="1">
            <a:off x="2657345" y="3328951"/>
            <a:ext cx="350915" cy="365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21" y="1619126"/>
            <a:ext cx="3220686" cy="30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380" y="377899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메인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380" y="4221088"/>
            <a:ext cx="31357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및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졸업 아동 관리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(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등록과 졸업 중 작업 선택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8228" y="163947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98468" y="163947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25243" y="33424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48677" y="414832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8380" y="486916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아동 등록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8380" y="536392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- 2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졸업 아동 관리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43" y="1623281"/>
            <a:ext cx="2127505" cy="1595629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7" idx="3"/>
          </p:cNvCxnSpPr>
          <p:nvPr/>
        </p:nvCxnSpPr>
        <p:spPr>
          <a:xfrm flipV="1">
            <a:off x="2647153" y="2516113"/>
            <a:ext cx="134891" cy="1011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22" y="1629467"/>
            <a:ext cx="1688738" cy="10695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1635569"/>
            <a:ext cx="1908223" cy="214675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4148328"/>
            <a:ext cx="2436363" cy="231454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828" y="2081185"/>
            <a:ext cx="1796408" cy="11377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05" y="4739727"/>
            <a:ext cx="1786966" cy="1131745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V="1">
            <a:off x="9406780" y="2708920"/>
            <a:ext cx="360040" cy="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9406780" y="536392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7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구조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</a:t>
            </a:r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380" y="377899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선생님 메인 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0659" y="162005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380" y="4221088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아동 건의함 열기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657" y="163947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70533" y="163947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25243" y="33424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70137" y="414832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B.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8380" y="4663180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 - 1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건의 상세내용 열람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8380" y="5098086"/>
            <a:ext cx="221887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B.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월별 출석 창 열기</a:t>
            </a:r>
            <a:endParaRPr lang="en-US" altLang="ko-KR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(</a:t>
            </a:r>
            <a:r>
              <a:rPr lang="ko-KR" altLang="en-US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원하는 달 선택 가능</a:t>
            </a:r>
            <a:r>
              <a:rPr lang="en-US" altLang="ko-KR" sz="15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43" y="1623281"/>
            <a:ext cx="2127505" cy="1595629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7" idx="3"/>
          </p:cNvCxnSpPr>
          <p:nvPr/>
        </p:nvCxnSpPr>
        <p:spPr>
          <a:xfrm flipV="1">
            <a:off x="2647153" y="2492896"/>
            <a:ext cx="892930" cy="1034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33518" y="33424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288392" y="2958597"/>
            <a:ext cx="285740" cy="563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872" y="1616100"/>
            <a:ext cx="1844012" cy="18009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80" y="4148328"/>
            <a:ext cx="2035625" cy="193384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16" y="1650273"/>
            <a:ext cx="2023940" cy="19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수학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파이가 있는 수학 교육 프레젠테이션(와이드스크린)</Template>
  <TotalTime>1546</TotalTime>
  <Words>1008</Words>
  <Application>Microsoft Office PowerPoint</Application>
  <PresentationFormat>사용자 지정</PresentationFormat>
  <Paragraphs>247</Paragraphs>
  <Slides>38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Euphemia</vt:lpstr>
      <vt:lpstr>나눔스퀘어 네오 Bold</vt:lpstr>
      <vt:lpstr>나눔스퀘어 네오 Heavy</vt:lpstr>
      <vt:lpstr>맑은 고딕</vt:lpstr>
      <vt:lpstr>Arial</vt:lpstr>
      <vt:lpstr>수학 16x9</vt:lpstr>
      <vt:lpstr>JAVA Project</vt:lpstr>
      <vt:lpstr>목차</vt:lpstr>
      <vt:lpstr>1. 제작 동기</vt:lpstr>
      <vt:lpstr>2. 개발 환경</vt:lpstr>
      <vt:lpstr>3. 프로젝트 일정</vt:lpstr>
      <vt:lpstr>4. 기능 구조 (사용자 – 선생님)</vt:lpstr>
      <vt:lpstr>4. 기능 구조 (사용자 – 선생님)</vt:lpstr>
      <vt:lpstr>4. 기능 구조 (사용자 – 선생님)</vt:lpstr>
      <vt:lpstr>4. 기능 구조 (사용자 – 선생님)</vt:lpstr>
      <vt:lpstr>4. 기능 구조 (사용자 – 선생님)</vt:lpstr>
      <vt:lpstr>4. 기능 구조 (사용자 – 아동)</vt:lpstr>
      <vt:lpstr>4. 기능 구조 (사용자 – 아동)</vt:lpstr>
      <vt:lpstr>4. 기능 구조 (사용자 – 아동)</vt:lpstr>
      <vt:lpstr>4. 기능 구조 (사용자 – 아동)</vt:lpstr>
      <vt:lpstr>4. 기능 구조 (사용자 – 아동)</vt:lpstr>
      <vt:lpstr>5. DB 테이블 관계도</vt:lpstr>
      <vt:lpstr>6 – 1. Use Case Diagram</vt:lpstr>
      <vt:lpstr>6 – 1. Use Case Diagram</vt:lpstr>
      <vt:lpstr>6 – 2. Class Diagram</vt:lpstr>
      <vt:lpstr>6 – 2. Class Diagram</vt:lpstr>
      <vt:lpstr>6 – 2. Class Diagram</vt:lpstr>
      <vt:lpstr>6 – 2. Class Diagram</vt:lpstr>
      <vt:lpstr>6 – 2. Class Diagram</vt:lpstr>
      <vt:lpstr>6 – 2. Class Diagram</vt:lpstr>
      <vt:lpstr>6 – 2. Class Diagram</vt:lpstr>
      <vt:lpstr>6 – 3. Sequence Diagram</vt:lpstr>
      <vt:lpstr>6 – 3. Sequence Diagram</vt:lpstr>
      <vt:lpstr>6 – 3. Sequence Diagram</vt:lpstr>
      <vt:lpstr>6 – 3. Sequence Diagram</vt:lpstr>
      <vt:lpstr>6 – 3. Sequence Diagram</vt:lpstr>
      <vt:lpstr>6 – 3. Sequence Diagram</vt:lpstr>
      <vt:lpstr>6 – 3. Sequence Diagram</vt:lpstr>
      <vt:lpstr>7. 구현 UI</vt:lpstr>
      <vt:lpstr>7. 구현 UI</vt:lpstr>
      <vt:lpstr>7. 구현 UI</vt:lpstr>
      <vt:lpstr>7. 구현 UI</vt:lpstr>
      <vt:lpstr>7. 구현 UI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레이아웃</dc:title>
  <dc:creator>Class01</dc:creator>
  <cp:lastModifiedBy>Class01</cp:lastModifiedBy>
  <cp:revision>81</cp:revision>
  <dcterms:created xsi:type="dcterms:W3CDTF">2023-06-14T03:11:32Z</dcterms:created>
  <dcterms:modified xsi:type="dcterms:W3CDTF">2023-07-06T06:10:46Z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